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Bold" panose="020B0806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E3FAF-CB3A-472D-AE5A-7FC6749BC2E7}" v="1" dt="2023-12-04T01:33:38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Caiiio.." userId="b442170cbd8b6ddd" providerId="LiveId" clId="{9B9E3FAF-CB3A-472D-AE5A-7FC6749BC2E7}"/>
    <pc:docChg chg="custSel addSld modSld sldOrd">
      <pc:chgData name="Caio Caiiio.." userId="b442170cbd8b6ddd" providerId="LiveId" clId="{9B9E3FAF-CB3A-472D-AE5A-7FC6749BC2E7}" dt="2023-12-04T01:35:32.918" v="93" actId="14100"/>
      <pc:docMkLst>
        <pc:docMk/>
      </pc:docMkLst>
      <pc:sldChg chg="modSp mod">
        <pc:chgData name="Caio Caiiio.." userId="b442170cbd8b6ddd" providerId="LiveId" clId="{9B9E3FAF-CB3A-472D-AE5A-7FC6749BC2E7}" dt="2023-12-04T01:34:08.522" v="88" actId="20577"/>
        <pc:sldMkLst>
          <pc:docMk/>
          <pc:sldMk cId="0" sldId="257"/>
        </pc:sldMkLst>
        <pc:spChg chg="mod">
          <ac:chgData name="Caio Caiiio.." userId="b442170cbd8b6ddd" providerId="LiveId" clId="{9B9E3FAF-CB3A-472D-AE5A-7FC6749BC2E7}" dt="2023-12-04T01:34:08.522" v="88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Caio Caiiio.." userId="b442170cbd8b6ddd" providerId="LiveId" clId="{9B9E3FAF-CB3A-472D-AE5A-7FC6749BC2E7}" dt="2023-12-04T01:35:32.918" v="93" actId="14100"/>
        <pc:sldMkLst>
          <pc:docMk/>
          <pc:sldMk cId="0" sldId="259"/>
        </pc:sldMkLst>
        <pc:spChg chg="mod">
          <ac:chgData name="Caio Caiiio.." userId="b442170cbd8b6ddd" providerId="LiveId" clId="{9B9E3FAF-CB3A-472D-AE5A-7FC6749BC2E7}" dt="2023-12-03T20:49:02.985" v="37" actId="255"/>
          <ac:spMkLst>
            <pc:docMk/>
            <pc:sldMk cId="0" sldId="259"/>
            <ac:spMk id="2" creationId="{00000000-0000-0000-0000-000000000000}"/>
          </ac:spMkLst>
        </pc:spChg>
        <pc:picChg chg="add del mod">
          <ac:chgData name="Caio Caiiio.." userId="b442170cbd8b6ddd" providerId="LiveId" clId="{9B9E3FAF-CB3A-472D-AE5A-7FC6749BC2E7}" dt="2023-12-04T00:22:03.917" v="42" actId="478"/>
          <ac:picMkLst>
            <pc:docMk/>
            <pc:sldMk cId="0" sldId="259"/>
            <ac:picMk id="4" creationId="{87FAE501-6C74-FC2F-E33B-254387DA952B}"/>
          </ac:picMkLst>
        </pc:picChg>
        <pc:picChg chg="add del mod">
          <ac:chgData name="Caio Caiiio.." userId="b442170cbd8b6ddd" providerId="LiveId" clId="{9B9E3FAF-CB3A-472D-AE5A-7FC6749BC2E7}" dt="2023-12-04T01:35:25.233" v="89" actId="478"/>
          <ac:picMkLst>
            <pc:docMk/>
            <pc:sldMk cId="0" sldId="259"/>
            <ac:picMk id="5" creationId="{4E154B9C-02DB-02BA-3DB2-6CD42363B741}"/>
          </ac:picMkLst>
        </pc:picChg>
        <pc:picChg chg="add mod">
          <ac:chgData name="Caio Caiiio.." userId="b442170cbd8b6ddd" providerId="LiveId" clId="{9B9E3FAF-CB3A-472D-AE5A-7FC6749BC2E7}" dt="2023-12-04T01:35:32.918" v="93" actId="14100"/>
          <ac:picMkLst>
            <pc:docMk/>
            <pc:sldMk cId="0" sldId="259"/>
            <ac:picMk id="7" creationId="{451E6E30-4048-C9E4-D61E-7E87385B91DC}"/>
          </ac:picMkLst>
        </pc:picChg>
      </pc:sldChg>
      <pc:sldChg chg="addSp modSp mod">
        <pc:chgData name="Caio Caiiio.." userId="b442170cbd8b6ddd" providerId="LiveId" clId="{9B9E3FAF-CB3A-472D-AE5A-7FC6749BC2E7}" dt="2023-12-03T20:42:57.056" v="7" actId="1076"/>
        <pc:sldMkLst>
          <pc:docMk/>
          <pc:sldMk cId="0" sldId="260"/>
        </pc:sldMkLst>
        <pc:spChg chg="mod">
          <ac:chgData name="Caio Caiiio.." userId="b442170cbd8b6ddd" providerId="LiveId" clId="{9B9E3FAF-CB3A-472D-AE5A-7FC6749BC2E7}" dt="2023-12-03T20:42:35.276" v="2" actId="1076"/>
          <ac:spMkLst>
            <pc:docMk/>
            <pc:sldMk cId="0" sldId="260"/>
            <ac:spMk id="2" creationId="{00000000-0000-0000-0000-000000000000}"/>
          </ac:spMkLst>
        </pc:spChg>
        <pc:picChg chg="add mod">
          <ac:chgData name="Caio Caiiio.." userId="b442170cbd8b6ddd" providerId="LiveId" clId="{9B9E3FAF-CB3A-472D-AE5A-7FC6749BC2E7}" dt="2023-12-03T20:42:57.056" v="7" actId="1076"/>
          <ac:picMkLst>
            <pc:docMk/>
            <pc:sldMk cId="0" sldId="260"/>
            <ac:picMk id="4" creationId="{998FE5B9-11B4-75AE-E29F-A6A63C5C371B}"/>
          </ac:picMkLst>
        </pc:picChg>
      </pc:sldChg>
      <pc:sldChg chg="modSp mod">
        <pc:chgData name="Caio Caiiio.." userId="b442170cbd8b6ddd" providerId="LiveId" clId="{9B9E3FAF-CB3A-472D-AE5A-7FC6749BC2E7}" dt="2023-12-04T01:33:54.878" v="69" actId="20577"/>
        <pc:sldMkLst>
          <pc:docMk/>
          <pc:sldMk cId="0" sldId="262"/>
        </pc:sldMkLst>
        <pc:spChg chg="mod">
          <ac:chgData name="Caio Caiiio.." userId="b442170cbd8b6ddd" providerId="LiveId" clId="{9B9E3FAF-CB3A-472D-AE5A-7FC6749BC2E7}" dt="2023-12-04T01:33:54.878" v="69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Caio Caiiio.." userId="b442170cbd8b6ddd" providerId="LiveId" clId="{9B9E3FAF-CB3A-472D-AE5A-7FC6749BC2E7}" dt="2023-12-04T01:33:50.929" v="68" actId="20577"/>
          <ac:spMkLst>
            <pc:docMk/>
            <pc:sldMk cId="0" sldId="262"/>
            <ac:spMk id="4" creationId="{00000000-0000-0000-0000-000000000000}"/>
          </ac:spMkLst>
        </pc:spChg>
      </pc:sldChg>
      <pc:sldChg chg="add ord">
        <pc:chgData name="Caio Caiiio.." userId="b442170cbd8b6ddd" providerId="LiveId" clId="{9B9E3FAF-CB3A-472D-AE5A-7FC6749BC2E7}" dt="2023-12-04T01:33:44.196" v="56"/>
        <pc:sldMkLst>
          <pc:docMk/>
          <pc:sldMk cId="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1" r="-468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78627" y="2332771"/>
            <a:ext cx="5122944" cy="231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000000"/>
                </a:solidFill>
                <a:latin typeface="Open Sans Bold"/>
              </a:rPr>
              <a:t>Caio’s Field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627" y="6181088"/>
            <a:ext cx="516885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Uma breve introdução ao mundo do Futebol Americano e Flag Football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3909" y="3778797"/>
            <a:ext cx="4407668" cy="4114800"/>
          </a:xfrm>
          <a:custGeom>
            <a:avLst/>
            <a:gdLst/>
            <a:ahLst/>
            <a:cxnLst/>
            <a:rect l="l" t="t" r="r" b="b"/>
            <a:pathLst>
              <a:path w="4407668" h="4114800">
                <a:moveTo>
                  <a:pt x="0" y="0"/>
                </a:moveTo>
                <a:lnTo>
                  <a:pt x="4407668" y="0"/>
                </a:lnTo>
                <a:lnTo>
                  <a:pt x="4407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33533" y="4669384"/>
            <a:ext cx="7266330" cy="301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Video Game;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Open Sans"/>
              </a:rPr>
              <a:t>Televisão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Amigos;</a:t>
            </a:r>
          </a:p>
          <a:p>
            <a:pPr marL="863593" lvl="1" indent="-431796" algn="l">
              <a:lnSpc>
                <a:spcPts val="5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Open Sans"/>
              </a:rPr>
              <a:t>Seletiva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Open Sans"/>
              </a:rPr>
              <a:t>Palmeiras</a:t>
            </a:r>
            <a:r>
              <a:rPr lang="en-US" sz="3999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6664" y="1028700"/>
            <a:ext cx="9396467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COMO EU CONHECI O FUTEBOL AMERICANO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8010" y="5270844"/>
            <a:ext cx="7891290" cy="646287"/>
            <a:chOff x="0" y="0"/>
            <a:chExt cx="10521720" cy="86171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Respeito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8010" y="7091133"/>
            <a:ext cx="7891290" cy="715508"/>
            <a:chOff x="0" y="0"/>
            <a:chExt cx="10521720" cy="95401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Dedicação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8010" y="3485129"/>
            <a:ext cx="7891290" cy="681421"/>
            <a:chOff x="0" y="0"/>
            <a:chExt cx="10521720" cy="90856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7952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Bold"/>
                </a:rPr>
                <a:t>Lealdade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5312" r="-53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411" b="-497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8010" y="1397648"/>
            <a:ext cx="789129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Meus valores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1000" y="266700"/>
            <a:ext cx="9233535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Bold"/>
              </a:rPr>
              <a:t>Modelagem</a:t>
            </a:r>
            <a:r>
              <a:rPr lang="en-US" sz="9200" dirty="0">
                <a:solidFill>
                  <a:srgbClr val="000000"/>
                </a:solidFill>
                <a:latin typeface="Open Sans Bold"/>
              </a:rPr>
              <a:t> Banco de </a:t>
            </a:r>
            <a:r>
              <a:rPr lang="en-US" sz="8800" dirty="0">
                <a:solidFill>
                  <a:srgbClr val="000000"/>
                </a:solidFill>
                <a:latin typeface="Open Sans Bold"/>
              </a:rPr>
              <a:t>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1E6E30-4048-C9E4-D61E-7E87385B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95658"/>
            <a:ext cx="15468600" cy="4095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342900"/>
            <a:ext cx="33339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000" dirty="0">
                <a:solidFill>
                  <a:srgbClr val="000000"/>
                </a:solidFill>
                <a:latin typeface="Open Sans Bold"/>
              </a:rPr>
              <a:t>Trello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FE5B9-11B4-75AE-E29F-A6A63C5C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00300"/>
            <a:ext cx="16154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172" y="4274503"/>
            <a:ext cx="219765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4261" y="5394120"/>
            <a:ext cx="6307251" cy="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Questões</a:t>
            </a:r>
            <a:r>
              <a:rPr lang="en-US" sz="4055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criativas</a:t>
            </a:r>
            <a:endParaRPr lang="en-US" sz="4055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46488" y="5394120"/>
            <a:ext cx="6307251" cy="150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598" lvl="1" indent="-437799" algn="l">
              <a:lnSpc>
                <a:spcPts val="6083"/>
              </a:lnSpc>
              <a:spcBef>
                <a:spcPct val="0"/>
              </a:spcBef>
              <a:buFont typeface="Arial"/>
              <a:buChar char="•"/>
            </a:pPr>
            <a:r>
              <a:rPr lang="en-US" sz="4055" dirty="0" err="1">
                <a:solidFill>
                  <a:srgbClr val="000000"/>
                </a:solidFill>
                <a:latin typeface="Open Sans Bold"/>
              </a:rPr>
              <a:t>Entendimento</a:t>
            </a:r>
            <a:r>
              <a:rPr lang="en-US" sz="4055" dirty="0">
                <a:solidFill>
                  <a:srgbClr val="000000"/>
                </a:solidFill>
                <a:latin typeface="Open Sans Bold"/>
              </a:rPr>
              <a:t>  do Back 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1480" y="2738845"/>
            <a:ext cx="1482503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Open Sans Bold"/>
              </a:rPr>
              <a:t>Dificuldades</a:t>
            </a:r>
            <a:endParaRPr lang="en-US" sz="80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2371" y="1711606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Superações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4798" y="6134079"/>
            <a:ext cx="4580058" cy="233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Conseguir o deixar o site esteticamente agradável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3971" y="6134079"/>
            <a:ext cx="4580058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Entender o processo do Back 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73145" y="6134079"/>
            <a:ext cx="4580058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Gerenciar o tempo com as provas e sprint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7013" y="0"/>
            <a:ext cx="8930987" cy="10287000"/>
          </a:xfrm>
          <a:custGeom>
            <a:avLst/>
            <a:gdLst/>
            <a:ahLst/>
            <a:cxnLst/>
            <a:rect l="l" t="t" r="r" b="b"/>
            <a:pathLst>
              <a:path w="8930987" h="10287000">
                <a:moveTo>
                  <a:pt x="0" y="0"/>
                </a:moveTo>
                <a:lnTo>
                  <a:pt x="8930987" y="0"/>
                </a:lnTo>
                <a:lnTo>
                  <a:pt x="89309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82" b="-120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90569" y="4140847"/>
            <a:ext cx="7251134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Bold"/>
              </a:rPr>
              <a:t>AGRADECIMENTOS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73</Words>
  <Application>Microsoft Office PowerPoint</Application>
  <PresentationFormat>Personalizar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Calibri</vt:lpstr>
      <vt:lpstr>Arial</vt:lpstr>
      <vt:lpstr>Open Sans 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Caio’s Field</dc:title>
  <cp:lastModifiedBy>Caio Caiiio..</cp:lastModifiedBy>
  <cp:revision>2</cp:revision>
  <dcterms:created xsi:type="dcterms:W3CDTF">2006-08-16T00:00:00Z</dcterms:created>
  <dcterms:modified xsi:type="dcterms:W3CDTF">2023-12-04T01:35:35Z</dcterms:modified>
  <dc:identifier>DAF18wzpHSo</dc:identifier>
</cp:coreProperties>
</file>